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89" r:id="rId3"/>
    <p:sldId id="283" r:id="rId4"/>
    <p:sldId id="284" r:id="rId5"/>
    <p:sldId id="296" r:id="rId6"/>
    <p:sldId id="313" r:id="rId7"/>
    <p:sldId id="314" r:id="rId8"/>
    <p:sldId id="316" r:id="rId9"/>
    <p:sldId id="317" r:id="rId10"/>
    <p:sldId id="300" r:id="rId11"/>
    <p:sldId id="286" r:id="rId12"/>
    <p:sldId id="315" r:id="rId13"/>
    <p:sldId id="295" r:id="rId14"/>
    <p:sldId id="305" r:id="rId15"/>
    <p:sldId id="290" r:id="rId16"/>
    <p:sldId id="287" r:id="rId17"/>
    <p:sldId id="297" r:id="rId18"/>
    <p:sldId id="294" r:id="rId19"/>
    <p:sldId id="291" r:id="rId20"/>
    <p:sldId id="267" r:id="rId21"/>
    <p:sldId id="269" r:id="rId22"/>
    <p:sldId id="293" r:id="rId23"/>
    <p:sldId id="312" r:id="rId24"/>
    <p:sldId id="292" r:id="rId25"/>
    <p:sldId id="271" r:id="rId26"/>
    <p:sldId id="301" r:id="rId27"/>
    <p:sldId id="282" r:id="rId28"/>
    <p:sldId id="288" r:id="rId29"/>
    <p:sldId id="261" r:id="rId30"/>
    <p:sldId id="285" r:id="rId31"/>
    <p:sldId id="308" r:id="rId32"/>
    <p:sldId id="309" r:id="rId33"/>
    <p:sldId id="298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9" autoAdjust="0"/>
    <p:restoredTop sz="95034" autoAdjust="0"/>
  </p:normalViewPr>
  <p:slideViewPr>
    <p:cSldViewPr snapToGrid="0">
      <p:cViewPr varScale="1">
        <p:scale>
          <a:sx n="87" d="100"/>
          <a:sy n="87" d="100"/>
        </p:scale>
        <p:origin x="9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5.svg"/><Relationship Id="rId7" Type="http://schemas.openxmlformats.org/officeDocument/2006/relationships/image" Target="../media/image3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60553" y="-725807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8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17054</TotalTime>
  <Words>323</Words>
  <Application>Microsoft Office PowerPoint</Application>
  <PresentationFormat>Widescreen</PresentationFormat>
  <Paragraphs>174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120</cp:revision>
  <dcterms:created xsi:type="dcterms:W3CDTF">2025-03-18T16:01:18Z</dcterms:created>
  <dcterms:modified xsi:type="dcterms:W3CDTF">2025-05-27T21:01:13Z</dcterms:modified>
</cp:coreProperties>
</file>